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3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9E79D-E241-432E-ADA3-CC2EDCAF3574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3CC7-6386-429A-B04D-8E9322CF1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500042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МБДОУ «Детский сад «Колосок»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2071678"/>
            <a:ext cx="8286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Презентация на тему:</a:t>
            </a:r>
          </a:p>
          <a:p>
            <a:pPr algn="ctr"/>
            <a:r>
              <a:rPr lang="ru-RU" sz="6600" b="1" u="sng" dirty="0" smtClean="0">
                <a:solidFill>
                  <a:srgbClr val="FF0000"/>
                </a:solidFill>
                <a:latin typeface="Monotype Corsiva" pitchFamily="66" charset="0"/>
              </a:rPr>
              <a:t>«В детский сад без слез!»</a:t>
            </a:r>
            <a:endParaRPr lang="ru-RU" sz="66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5929330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Торбеево</a:t>
            </a:r>
          </a:p>
          <a:p>
            <a:r>
              <a:rPr lang="ru-RU" b="1" dirty="0" smtClean="0"/>
              <a:t>2015г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616fe58c9d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N1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05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57166"/>
            <a:ext cx="7786742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DSCN1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500042"/>
            <a:ext cx="8358246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67263_772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DSCN0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614366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DSCN0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642918"/>
            <a:ext cx="685804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SCN06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28660" y="0"/>
            <a:ext cx="7072330" cy="5572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06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52" y="1857364"/>
            <a:ext cx="6858048" cy="5214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50_3b8d84b5bf85a15f0b6eb3f6304414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Рисунок 5" descr="DSCN0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643438" cy="3714752"/>
          </a:xfrm>
          <a:prstGeom prst="rect">
            <a:avLst/>
          </a:prstGeom>
        </p:spPr>
      </p:pic>
      <p:pic>
        <p:nvPicPr>
          <p:cNvPr id="9" name="Рисунок 8" descr="DSCN1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0"/>
            <a:ext cx="4429124" cy="3857628"/>
          </a:xfrm>
          <a:prstGeom prst="rect">
            <a:avLst/>
          </a:prstGeom>
        </p:spPr>
      </p:pic>
      <p:pic>
        <p:nvPicPr>
          <p:cNvPr id="10" name="Рисунок 9" descr="DSCN1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2714620"/>
            <a:ext cx="5286380" cy="4143380"/>
          </a:xfrm>
          <a:prstGeom prst="rect">
            <a:avLst/>
          </a:prstGeom>
        </p:spPr>
      </p:pic>
      <p:pic>
        <p:nvPicPr>
          <p:cNvPr id="11" name="Рисунок 10" descr="DSCN10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2" name="Рисунок 11" descr="DSCN10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13" name="Рисунок 12" descr="DSCN11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ursy-po-zhivopisi-f11667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015-08-05 11.41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8001056" cy="5929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2015-08-17 11.13.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7" name="Рисунок 6" descr="2015-08-17 11.13.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8" name="Рисунок 7" descr="2015-08-17 11.12.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5-08-05 11.45.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</cp:revision>
  <dcterms:created xsi:type="dcterms:W3CDTF">2015-12-03T16:00:43Z</dcterms:created>
  <dcterms:modified xsi:type="dcterms:W3CDTF">2015-12-03T16:14:22Z</dcterms:modified>
</cp:coreProperties>
</file>